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0DBF-C930-419C-99F3-4AE34278A98B}" type="datetimeFigureOut">
              <a:rPr lang="id-ID" smtClean="0"/>
              <a:t>21/11/2016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B77A1-6119-44EC-8AA6-0A7DEF2047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56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685C-2C1F-45F4-8FC4-A325CDD79BDC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384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318E-1F47-4A85-964B-737163156781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67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F949-4007-49DA-9AA2-9D520AD22E69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855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B123-9D8E-41DC-B61C-008874FF220E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63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B5B5-6752-438C-8295-8F686645D068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49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CC66-4B94-443A-BD09-9AA8B72E1DBA}" type="datetime1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600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70EC-A7ED-411E-9ED1-72F79FDB43FD}" type="datetime1">
              <a:rPr lang="id-ID" smtClean="0"/>
              <a:t>21/11/2016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308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5E3B-1D18-454F-9EC4-4D4B18CD875A}" type="datetime1">
              <a:rPr lang="id-ID" smtClean="0"/>
              <a:t>21/11/2016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223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F45C-9A44-489A-874A-876B2D3D0A62}" type="datetime1">
              <a:rPr lang="id-ID" smtClean="0"/>
              <a:t>21/11/2016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76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8E66-3206-45CC-B4C3-5ADC4F42FC15}" type="datetime1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84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E23-2F2F-4283-8559-B926B3C07325}" type="datetime1">
              <a:rPr lang="id-ID" smtClean="0"/>
              <a:t>21/11/2016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11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3F29-3815-4066-AB8F-752C8B831BDC}" type="datetime1">
              <a:rPr lang="id-ID" smtClean="0"/>
              <a:t>21/11/2016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Laporan Akhir Tugas Besar Komputasi Paralel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7455-6C70-44CC-8165-257170BD77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8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Judul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Nama Anggota Kelompok</a:t>
            </a:r>
          </a:p>
          <a:p>
            <a:endParaRPr lang="id-ID" dirty="0"/>
          </a:p>
          <a:p>
            <a:r>
              <a:rPr lang="id-ID" dirty="0"/>
              <a:t>Nama Dosen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656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Dasar Teori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Penjelasan studi kasus (algoritma) sesuai topik</a:t>
            </a:r>
          </a:p>
          <a:p>
            <a:r>
              <a:rPr lang="id-ID" dirty="0"/>
              <a:t>1 – 3 halaman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567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algoritma serial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51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Pseudocode algoritma paralel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45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Khusus bagi cuda + (opengl, phyton, dll)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Penjelasan tentang teknis menggunakan software terkait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52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Hasil implementasi serial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122691"/>
              </p:ext>
            </p:extLst>
          </p:nvPr>
        </p:nvGraphicFramePr>
        <p:xfrm>
          <a:off x="2667000" y="2075007"/>
          <a:ext cx="622761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836">
                  <a:extLst>
                    <a:ext uri="{9D8B030D-6E8A-4147-A177-3AD203B41FA5}">
                      <a16:colId xmlns:a16="http://schemas.microsoft.com/office/drawing/2014/main" val="1318993097"/>
                    </a:ext>
                  </a:extLst>
                </a:gridCol>
                <a:gridCol w="2485891">
                  <a:extLst>
                    <a:ext uri="{9D8B030D-6E8A-4147-A177-3AD203B41FA5}">
                      <a16:colId xmlns:a16="http://schemas.microsoft.com/office/drawing/2014/main" val="4200021730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75790592"/>
                    </a:ext>
                  </a:extLst>
                </a:gridCol>
              </a:tblGrid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 Data/ ukuran data/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</a:t>
                      </a:r>
                      <a:r>
                        <a:rPr lang="id-ID" baseline="0" dirty="0"/>
                        <a:t> serial (t</a:t>
                      </a:r>
                      <a:r>
                        <a:rPr lang="id-ID" baseline="-25000" dirty="0"/>
                        <a:t>s</a:t>
                      </a:r>
                      <a:r>
                        <a:rPr lang="id-ID" baseline="0" dirty="0"/>
                        <a:t>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85841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60731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70786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310453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81569"/>
                  </a:ext>
                </a:extLst>
              </a:tr>
              <a:tr h="33303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93972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237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Hasil implementasi paralel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20542"/>
              </p:ext>
            </p:extLst>
          </p:nvPr>
        </p:nvGraphicFramePr>
        <p:xfrm>
          <a:off x="3400830" y="2103218"/>
          <a:ext cx="5209770" cy="4001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1">
                  <a:extLst>
                    <a:ext uri="{9D8B030D-6E8A-4147-A177-3AD203B41FA5}">
                      <a16:colId xmlns:a16="http://schemas.microsoft.com/office/drawing/2014/main" val="3109241943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105334183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1324328644"/>
                    </a:ext>
                  </a:extLst>
                </a:gridCol>
                <a:gridCol w="1191490">
                  <a:extLst>
                    <a:ext uri="{9D8B030D-6E8A-4147-A177-3AD203B41FA5}">
                      <a16:colId xmlns:a16="http://schemas.microsoft.com/office/drawing/2014/main" val="1447423994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13875278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2300983"/>
                    </a:ext>
                  </a:extLst>
                </a:gridCol>
              </a:tblGrid>
              <a:tr h="353820">
                <a:tc>
                  <a:txBody>
                    <a:bodyPr/>
                    <a:lstStyle/>
                    <a:p>
                      <a:r>
                        <a:rPr lang="id-ID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</a:t>
                      </a:r>
                      <a:r>
                        <a:rPr lang="id-ID" baseline="0" dirty="0"/>
                        <a:t> Blok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Jumlah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Waktu paralel (t</a:t>
                      </a:r>
                      <a:r>
                        <a:rPr lang="id-ID" baseline="-25000" dirty="0"/>
                        <a:t>p</a:t>
                      </a:r>
                      <a:r>
                        <a:rPr lang="id-ID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Speed Up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45098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95641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111"/>
                  </a:ext>
                </a:extLst>
              </a:tr>
              <a:tr h="435435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14085"/>
                  </a:ext>
                </a:extLst>
              </a:tr>
              <a:tr h="35382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17188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7029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66231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9242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443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895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7</a:t>
            </a:fld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669473" y="1482436"/>
            <a:ext cx="783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Ukuran Data: ...... (pilih salah satu dengan waktu serial &gt; 1 detik)</a:t>
            </a:r>
          </a:p>
        </p:txBody>
      </p:sp>
    </p:spTree>
    <p:extLst>
      <p:ext uri="{BB962C8B-B14F-4D97-AF65-F5344CB8AC3E}">
        <p14:creationId xmlns:p14="http://schemas.microsoft.com/office/powerpoint/2010/main" val="56567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31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Laporan Akhir Tugas Besar Komputasi Paralel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7455-6C70-44CC-8165-257170BD773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586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169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Judul</vt:lpstr>
      <vt:lpstr>Dasar Teori</vt:lpstr>
      <vt:lpstr>Pseudocode algoritma serial</vt:lpstr>
      <vt:lpstr>Pseudocode algoritma paralel</vt:lpstr>
      <vt:lpstr>Khusus bagi cuda + (opengl, phyton, dll)</vt:lpstr>
      <vt:lpstr>Hasil implementasi serial</vt:lpstr>
      <vt:lpstr>Hasil implementasi paralel</vt:lpstr>
      <vt:lpstr>Analisis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Fitriyani</dc:creator>
  <cp:lastModifiedBy>Fitriyani</cp:lastModifiedBy>
  <cp:revision>5</cp:revision>
  <dcterms:created xsi:type="dcterms:W3CDTF">2016-11-17T06:23:46Z</dcterms:created>
  <dcterms:modified xsi:type="dcterms:W3CDTF">2016-11-21T07:14:19Z</dcterms:modified>
</cp:coreProperties>
</file>