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529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05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075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7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93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927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05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461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38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1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774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AB6A-C589-45E9-B370-BFCDA3D56E4A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985D-4E85-4F27-AF65-A6EEFA1DB0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592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Laporan TuBes HPC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fitriyani@telkomuniversity.ac.id</a:t>
            </a:r>
          </a:p>
        </p:txBody>
      </p:sp>
    </p:spTree>
    <p:extLst>
      <p:ext uri="{BB962C8B-B14F-4D97-AF65-F5344CB8AC3E}">
        <p14:creationId xmlns:p14="http://schemas.microsoft.com/office/powerpoint/2010/main" val="359445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231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HPC Project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Gunakan seoptimal mungkin sintaks yang sudah diajarkan (slide ada di blog)</a:t>
            </a:r>
          </a:p>
          <a:p>
            <a:r>
              <a:rPr lang="id-ID" dirty="0"/>
              <a:t>Buatlah 2 file paralel, masing-masing menggunakan MPI_Bcast dan MPI_scatter untuk distribusi data</a:t>
            </a:r>
          </a:p>
          <a:p>
            <a:r>
              <a:rPr lang="id-ID" dirty="0"/>
              <a:t>Buatlah laporan sesuai template (boleh menambahkan)</a:t>
            </a:r>
          </a:p>
          <a:p>
            <a:r>
              <a:rPr lang="id-ID" dirty="0"/>
              <a:t>Kumpulkan laporan ppt, serial.c, paralelb-cast.c, dan paralelscatter.c</a:t>
            </a:r>
          </a:p>
        </p:txBody>
      </p:sp>
    </p:spTree>
    <p:extLst>
      <p:ext uri="{BB962C8B-B14F-4D97-AF65-F5344CB8AC3E}">
        <p14:creationId xmlns:p14="http://schemas.microsoft.com/office/powerpoint/2010/main" val="167303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Presentasi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Presentasi dilakukan 15 menit untuk setiap kelompok</a:t>
            </a:r>
          </a:p>
          <a:p>
            <a:r>
              <a:rPr lang="id-ID" dirty="0"/>
              <a:t>Nilai individu: Nilai kelompok = 70:30</a:t>
            </a:r>
          </a:p>
          <a:p>
            <a:r>
              <a:rPr lang="id-ID" dirty="0"/>
              <a:t>Tidak ada presentasi susulan</a:t>
            </a:r>
          </a:p>
        </p:txBody>
      </p:sp>
    </p:spTree>
    <p:extLst>
      <p:ext uri="{BB962C8B-B14F-4D97-AF65-F5344CB8AC3E}">
        <p14:creationId xmlns:p14="http://schemas.microsoft.com/office/powerpoint/2010/main" val="269272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Penjelasan Algoritma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223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Pseudocode Serial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425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Pseudocode Paralel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467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Penjelasan Teknis Paralel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394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Hasil eksekusi MPI_bcast dan MPI_Scater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129561"/>
              </p:ext>
            </p:extLst>
          </p:nvPr>
        </p:nvGraphicFramePr>
        <p:xfrm>
          <a:off x="2590800" y="2410690"/>
          <a:ext cx="6580909" cy="211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45">
                  <a:extLst>
                    <a:ext uri="{9D8B030D-6E8A-4147-A177-3AD203B41FA5}">
                      <a16:colId xmlns:a16="http://schemas.microsoft.com/office/drawing/2014/main" val="3127809008"/>
                    </a:ext>
                  </a:extLst>
                </a:gridCol>
                <a:gridCol w="1434080">
                  <a:extLst>
                    <a:ext uri="{9D8B030D-6E8A-4147-A177-3AD203B41FA5}">
                      <a16:colId xmlns:a16="http://schemas.microsoft.com/office/drawing/2014/main" val="3924847001"/>
                    </a:ext>
                  </a:extLst>
                </a:gridCol>
                <a:gridCol w="1241031">
                  <a:extLst>
                    <a:ext uri="{9D8B030D-6E8A-4147-A177-3AD203B41FA5}">
                      <a16:colId xmlns:a16="http://schemas.microsoft.com/office/drawing/2014/main" val="2064023174"/>
                    </a:ext>
                  </a:extLst>
                </a:gridCol>
                <a:gridCol w="1392712">
                  <a:extLst>
                    <a:ext uri="{9D8B030D-6E8A-4147-A177-3AD203B41FA5}">
                      <a16:colId xmlns:a16="http://schemas.microsoft.com/office/drawing/2014/main" val="388052189"/>
                    </a:ext>
                  </a:extLst>
                </a:gridCol>
                <a:gridCol w="1227241">
                  <a:extLst>
                    <a:ext uri="{9D8B030D-6E8A-4147-A177-3AD203B41FA5}">
                      <a16:colId xmlns:a16="http://schemas.microsoft.com/office/drawing/2014/main" val="2137046692"/>
                    </a:ext>
                  </a:extLst>
                </a:gridCol>
              </a:tblGrid>
              <a:tr h="634947">
                <a:tc>
                  <a:txBody>
                    <a:bodyPr/>
                    <a:lstStyle/>
                    <a:p>
                      <a:r>
                        <a:rPr lang="id-ID" dirty="0"/>
                        <a:t>Dataset/ keterangan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Waktu Serial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 </a:t>
                      </a:r>
                      <a:r>
                        <a:rPr lang="id-ID" dirty="0"/>
                        <a:t>MPI_Bcast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 </a:t>
                      </a:r>
                      <a:r>
                        <a:rPr lang="id-ID" dirty="0"/>
                        <a:t>MPI_scatter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Speed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766985"/>
                  </a:ext>
                </a:extLst>
              </a:tr>
              <a:tr h="36786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322754"/>
                  </a:ext>
                </a:extLst>
              </a:tr>
              <a:tr h="36786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268353"/>
                  </a:ext>
                </a:extLst>
              </a:tr>
              <a:tr h="36786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8383"/>
                  </a:ext>
                </a:extLst>
              </a:tr>
              <a:tr h="36786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30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43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Analisis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117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121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Laporan TuBes HPC</vt:lpstr>
      <vt:lpstr>HPC Project 1</vt:lpstr>
      <vt:lpstr>Presentasi</vt:lpstr>
      <vt:lpstr>Penjelasan Algoritma </vt:lpstr>
      <vt:lpstr>Pseudocode Serial</vt:lpstr>
      <vt:lpstr>Pseudocode Paralel</vt:lpstr>
      <vt:lpstr>Penjelasan Teknis Paralel</vt:lpstr>
      <vt:lpstr>Hasil eksekusi MPI_bcast dan MPI_Scater</vt:lpstr>
      <vt:lpstr>Analisis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TuBes HPC</dc:title>
  <dc:creator>Fitriyani</dc:creator>
  <cp:lastModifiedBy>Fitriyani</cp:lastModifiedBy>
  <cp:revision>5</cp:revision>
  <dcterms:created xsi:type="dcterms:W3CDTF">2017-02-27T07:47:39Z</dcterms:created>
  <dcterms:modified xsi:type="dcterms:W3CDTF">2017-02-27T08:07:22Z</dcterms:modified>
</cp:coreProperties>
</file>